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sldIdLst>
    <p:sldId id="258" r:id="rId4"/>
    <p:sldId id="431" r:id="rId5"/>
    <p:sldId id="400" r:id="rId7"/>
    <p:sldId id="435" r:id="rId8"/>
    <p:sldId id="436" r:id="rId9"/>
    <p:sldId id="425" r:id="rId10"/>
    <p:sldId id="426" r:id="rId11"/>
    <p:sldId id="434" r:id="rId12"/>
    <p:sldId id="427" r:id="rId13"/>
    <p:sldId id="413" r:id="rId14"/>
    <p:sldId id="429" r:id="rId15"/>
    <p:sldId id="428" r:id="rId16"/>
    <p:sldId id="432" r:id="rId17"/>
    <p:sldId id="418" r:id="rId18"/>
    <p:sldId id="433" r:id="rId19"/>
    <p:sldId id="3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9876" autoAdjust="0"/>
  </p:normalViewPr>
  <p:slideViewPr>
    <p:cSldViewPr snapToGrid="0" showGuides="1">
      <p:cViewPr varScale="1">
        <p:scale>
          <a:sx n="92" d="100"/>
          <a:sy n="92" d="100"/>
        </p:scale>
        <p:origin x="-1410" y="-102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"О""с""н""о""в""н""о""й"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"О""с""н""о""в""н""о""й"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"О""с""н""о""в""н""о""й"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968960"/>
        <c:axId val="86978944"/>
      </c:barChart>
      <c:catAx>
        <c:axId val="869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6978944"/>
        <c:crosses val="autoZero"/>
        <c:auto val="1"/>
        <c:lblAlgn val="ctr"/>
        <c:lblOffset val="100"/>
        <c:noMultiLvlLbl val="0"/>
      </c:catAx>
      <c:valAx>
        <c:axId val="8697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О&quot;&quot;с&quot;&quot;н&quot;&quot;о&quot;&quot;в&quot;&quot;н&quot;&quot;о&quot;&quot;й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69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79705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US" dirty="0"/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 userDrawn="1"/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79705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en-US" dirty="0"/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/>
          <a:srcRect r="458"/>
          <a:stretch>
            <a:fillRect/>
          </a:stretch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hyperlink" Target="http://www.strana2020.ru/" TargetMode="Externa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GIF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hyperlink" Target="https://www.instagram.com/rostovstat/" TargetMode="External"/><Relationship Id="rId2" Type="http://schemas.openxmlformats.org/officeDocument/2006/relationships/hyperlink" Target="https://vk.com/rostovstat_161" TargetMode="External"/><Relationship Id="rId10" Type="http://schemas.openxmlformats.org/officeDocument/2006/relationships/slideLayout" Target="../slideLayouts/slideLayout20.xml"/><Relationship Id="rId1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</p:grpSp>
      </p:grpSp>
      <p:sp>
        <p:nvSpPr>
          <p:cNvPr id="215" name="Объект 6"/>
          <p:cNvSpPr txBox="1"/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5" dirty="0">
                <a:latin typeface="Arial" panose="020B0604020202020204"/>
                <a:cs typeface="Arial" panose="020B0604020202020204"/>
              </a:rPr>
              <a:t>Образование</a:t>
            </a:r>
            <a:r>
              <a:rPr lang="ru-RU" sz="1230" dirty="0">
                <a:latin typeface="Arial" panose="020B0604020202020204"/>
                <a:cs typeface="Arial" panose="020B0604020202020204"/>
              </a:rPr>
              <a:t> </a:t>
            </a:r>
            <a:endParaRPr lang="ru-RU" sz="123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  <a:endParaRPr lang="ru-RU" sz="2600" b="1" cap="small" dirty="0" smtClean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  <a:endParaRPr lang="ru-RU" sz="2200" b="1" dirty="0">
              <a:solidFill>
                <a:srgbClr val="B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  <a:endParaRPr lang="ru-RU" sz="2200" b="1" dirty="0">
              <a:solidFill>
                <a:srgbClr val="B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  <a:endParaRPr lang="ru-RU" sz="2200" b="1" dirty="0">
              <a:solidFill>
                <a:srgbClr val="B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  <a:endParaRPr lang="ru-RU" b="1" spc="-30" dirty="0">
              <a:solidFill>
                <a:srgbClr val="5757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29"/>
          <p:cNvSpPr txBox="1"/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  <a:endParaRPr lang="ru-RU" sz="3400" b="1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/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/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1"/>
              </a:rPr>
              <a:t>www</a:t>
            </a:r>
            <a:r>
              <a:rPr lang="ru-RU" sz="1800" u="sng" dirty="0">
                <a:hlinkClick r:id="rId1"/>
              </a:rPr>
              <a:t>.</a:t>
            </a:r>
            <a:r>
              <a:rPr lang="en-US" sz="1800" u="sng" dirty="0" err="1">
                <a:hlinkClick r:id="rId1"/>
              </a:rPr>
              <a:t>strana</a:t>
            </a:r>
            <a:r>
              <a:rPr lang="ru-RU" sz="1800" u="sng" dirty="0">
                <a:hlinkClick r:id="rId1"/>
              </a:rPr>
              <a:t>2020.</a:t>
            </a:r>
            <a:r>
              <a:rPr lang="en-US" sz="1800" u="sng" dirty="0" err="1" smtClean="0">
                <a:hlinkClick r:id="rId1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sz="2800" b="1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  <a:endParaRPr lang="ru-RU" sz="1600" i="1" u="sng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1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2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4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  <a:headEnd/>
              <a:tailEnd/>
            </a:ln>
            <a:effectLst/>
          </p:spPr>
        </p:pic>
        <p:pic>
          <p:nvPicPr>
            <p:cNvPr id="6" name="Рисунок 5"/>
            <p:cNvPicPr/>
            <p:nvPr/>
          </p:nvPicPr>
          <p:blipFill>
            <a:blip r:embed="rId6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/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930" indent="-1344930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 1 по 31 октября 2020 года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 panose="020F0502020204030204"/>
                    <a:ea typeface="Times New Roman" panose="02020603050405020304"/>
                    <a:cs typeface="Times New Roman" panose="02020603050405020304"/>
                  </a:rPr>
                  <a:t> </a:t>
                </a:r>
                <a:endParaRPr lang="ru-RU" sz="1200" dirty="0"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/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  <a:endParaRPr lang="ru-RU" sz="1800" i="1" dirty="0" smtClean="0"/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0" dirty="0"/>
            </a:p>
          </p:txBody>
        </p:sp>
        <p:sp>
          <p:nvSpPr>
            <p:cNvPr id="28" name="object 129"/>
            <p:cNvSpPr txBox="1"/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605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0" dirty="0"/>
            </a:p>
          </p:txBody>
        </p:sp>
        <p:sp>
          <p:nvSpPr>
            <p:cNvPr id="31" name="object 129"/>
            <p:cNvSpPr txBox="1"/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605" algn="ctr">
                <a:spcBef>
                  <a:spcPts val="135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/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  <a:endParaRPr lang="ru-RU" sz="1800" dirty="0"/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  <a:endParaRPr lang="ru-RU" sz="1800" dirty="0"/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самоопределение жителей </a:t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  <a:endParaRPr lang="ru-RU" sz="1800" dirty="0"/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  <a:endParaRPr lang="ru-RU" sz="1800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0" dirty="0"/>
            </a:p>
          </p:txBody>
        </p:sp>
        <p:sp>
          <p:nvSpPr>
            <p:cNvPr id="13" name="object 129"/>
            <p:cNvSpPr txBox="1"/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605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605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605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  <a:endParaRPr lang="ru-RU" sz="23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  <a:endParaRPr lang="ru-RU" sz="23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адресной базы помещений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Наведение порядка в адресном хозяйстве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>
            <a:fillRect/>
          </a:stretch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переписного персонала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>
            <a:fillRect/>
          </a:stretch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>
            <a:fillRect/>
          </a:stretch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>
            <a:fillRect/>
          </a:stretch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>
            <a:fillRect/>
          </a:stretch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/>
            <a:srcRect t="17300"/>
            <a:stretch>
              <a:fillRect/>
            </a:stretch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 panose="020F0502020204030204"/>
                  <a:ea typeface="Times New Roman" panose="02020603050405020304"/>
                  <a:cs typeface="Times New Roman" panose="02020603050405020304"/>
                </a:rPr>
                <a:t> </a:t>
              </a:r>
              <a:endParaRPr lang="ru-RU" sz="1200">
                <a:effectLst/>
                <a:latin typeface="Calibri" panose="020F05020202040302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/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Использование планшетов переписным персоналом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3709</Words>
  <Application>WPS Presentation</Application>
  <PresentationFormat>Экран (4:3)</PresentationFormat>
  <Paragraphs>204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Calibri</vt:lpstr>
      <vt:lpstr>Times New Roman</vt:lpstr>
      <vt:lpstr>Arial</vt:lpstr>
      <vt:lpstr>Microsoft YaHei</vt:lpstr>
      <vt:lpstr/>
      <vt:lpstr>Arial Unicode MS</vt:lpstr>
      <vt:lpstr>Calibri Light</vt:lpstr>
      <vt:lpstr>Тема Office</vt:lpstr>
      <vt:lpstr>1_Тема Office</vt:lpstr>
      <vt:lpstr>О ВСЕРОССИЙСКОЙ ПЕРЕПИСИ НАСЕЛЕНИЯ  2020 </vt:lpstr>
      <vt:lpstr>PowerPoint 演示文稿</vt:lpstr>
      <vt:lpstr>Всероссийская перепись населения 2020 года</vt:lpstr>
      <vt:lpstr>Ростовская область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ЛОГОТИП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Пользователь</cp:lastModifiedBy>
  <cp:revision>422</cp:revision>
  <dcterms:created xsi:type="dcterms:W3CDTF">2019-10-08T13:20:00Z</dcterms:created>
  <dcterms:modified xsi:type="dcterms:W3CDTF">2020-02-12T06:30:02Z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1049-11.2.0.8991</vt:lpwstr>
  </property>
</Properties>
</file>